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Nunito Sans SemiBold" panose="020B0604020202020204"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91" d="100"/>
          <a:sy n="91" d="100"/>
        </p:scale>
        <p:origin x="11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3" name="Picture 2">
            <a:extLst>
              <a:ext uri="{FF2B5EF4-FFF2-40B4-BE49-F238E27FC236}">
                <a16:creationId xmlns:a16="http://schemas.microsoft.com/office/drawing/2014/main" id="{BCAEDD3B-337B-4FAB-8262-B7914C3F95F9}"/>
              </a:ext>
            </a:extLst>
          </p:cNvPr>
          <p:cNvPicPr>
            <a:picLocks noChangeAspect="1"/>
          </p:cNvPicPr>
          <p:nvPr/>
        </p:nvPicPr>
        <p:blipFill>
          <a:blip r:embed="rId3"/>
          <a:stretch>
            <a:fillRect/>
          </a:stretch>
        </p:blipFill>
        <p:spPr>
          <a:xfrm>
            <a:off x="3972521" y="1219796"/>
            <a:ext cx="1122608" cy="11226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14</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15</a:t>
            </a:r>
            <a:r>
              <a:rPr lang="en-GB" baseline="30000" dirty="0"/>
              <a:t>th</a:t>
            </a:r>
            <a:r>
              <a:rPr lang="en-GB" dirty="0"/>
              <a:t> May and Thursday 16</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14</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a:t>
            </a:r>
            <a:r>
              <a:rPr lang="en-GB">
                <a:solidFill>
                  <a:srgbClr val="283593"/>
                </a:solidFill>
              </a:rPr>
              <a:t>Wednesday 14</a:t>
            </a:r>
            <a:r>
              <a:rPr lang="en-GB" baseline="30000">
                <a:solidFill>
                  <a:srgbClr val="283593"/>
                </a:solidFill>
              </a:rPr>
              <a:t>th</a:t>
            </a:r>
            <a:r>
              <a:rPr lang="en-GB">
                <a:solidFill>
                  <a:srgbClr val="283593"/>
                </a:solidFill>
              </a:rPr>
              <a:t> </a:t>
            </a:r>
            <a:r>
              <a:rPr lang="en-GB" dirty="0">
                <a:solidFill>
                  <a:srgbClr val="283593"/>
                </a:solidFill>
              </a:rPr>
              <a:t>May </a:t>
            </a:r>
            <a:r>
              <a:rPr lang="en-GB" dirty="0"/>
              <a:t>and </a:t>
            </a:r>
            <a:r>
              <a:rPr lang="en-GB" dirty="0">
                <a:solidFill>
                  <a:srgbClr val="283593"/>
                </a:solidFill>
              </a:rPr>
              <a:t>paper 3 </a:t>
            </a:r>
            <a:r>
              <a:rPr lang="en-GB" dirty="0"/>
              <a:t>will take place on </a:t>
            </a:r>
            <a:r>
              <a:rPr lang="en-GB">
                <a:solidFill>
                  <a:srgbClr val="283593"/>
                </a:solidFill>
              </a:rPr>
              <a:t>Thursday 15</a:t>
            </a:r>
            <a:r>
              <a:rPr lang="en-GB" baseline="30000">
                <a:solidFill>
                  <a:srgbClr val="283593"/>
                </a:solidFill>
              </a:rPr>
              <a:t>th</a:t>
            </a:r>
            <a:r>
              <a:rPr lang="en-GB">
                <a:solidFill>
                  <a:srgbClr val="283593"/>
                </a:solidFill>
              </a:rPr>
              <a:t> </a:t>
            </a:r>
            <a:r>
              <a:rPr lang="en-GB" dirty="0">
                <a:solidFill>
                  <a:srgbClr val="283593"/>
                </a:solidFill>
              </a:rPr>
              <a:t>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13</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3241</Words>
  <Application>Microsoft Office PowerPoint</Application>
  <PresentationFormat>On-screen Show (16:9)</PresentationFormat>
  <Paragraphs>294</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Cambria Math</vt:lpstr>
      <vt:lpstr>Arial</vt:lpstr>
      <vt:lpstr>Nunito Sans SemiBold</vt:lpstr>
      <vt:lpstr>Nunito</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13th May</vt:lpstr>
      <vt:lpstr>Grammar, Punctuation and Spelling: Paper 1 (GPS)</vt:lpstr>
      <vt:lpstr>Grammar, Punctuation and Spelling: Paper 1 (GPS)</vt:lpstr>
      <vt:lpstr>Grammar, Punctuation and Spelling: Paper 2 (spelling)</vt:lpstr>
      <vt:lpstr>Reading: Tuesday 14th May </vt:lpstr>
      <vt:lpstr>Reading </vt:lpstr>
      <vt:lpstr>Reading </vt:lpstr>
      <vt:lpstr>Reading </vt:lpstr>
      <vt:lpstr>Reading </vt:lpstr>
      <vt:lpstr>Maths: Wednesday 15th May and Thursday 16th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Nichola Chesterton</dc:creator>
  <cp:lastModifiedBy>Ellen Bond</cp:lastModifiedBy>
  <cp:revision>18</cp:revision>
  <dcterms:modified xsi:type="dcterms:W3CDTF">2025-01-05T18:47:46Z</dcterms:modified>
</cp:coreProperties>
</file>